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6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49" autoAdjust="0"/>
    <p:restoredTop sz="87469" autoAdjust="0"/>
  </p:normalViewPr>
  <p:slideViewPr>
    <p:cSldViewPr>
      <p:cViewPr>
        <p:scale>
          <a:sx n="80" d="100"/>
          <a:sy n="80" d="100"/>
        </p:scale>
        <p:origin x="-798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878855"/>
            <a:ext cx="8640960" cy="2694161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</a:rPr>
              <a:t>Создание электронного теста для подготовки к ГИА </a:t>
            </a:r>
            <a:br>
              <a:rPr lang="ru-RU" b="1" dirty="0" smtClean="0">
                <a:latin typeface="Bookman Old Style" pitchFamily="18" charset="0"/>
              </a:rPr>
            </a:br>
            <a:r>
              <a:rPr lang="ru-RU" b="1" dirty="0" smtClean="0">
                <a:latin typeface="Bookman Old Style" pitchFamily="18" charset="0"/>
              </a:rPr>
              <a:t>на сайте </a:t>
            </a:r>
            <a:r>
              <a:rPr lang="en-US" b="1" dirty="0" smtClean="0">
                <a:latin typeface="Bookman Old Style" pitchFamily="18" charset="0"/>
              </a:rPr>
              <a:t>http://webanketa.com</a:t>
            </a:r>
            <a:r>
              <a:rPr lang="ru-RU" b="1" dirty="0" smtClean="0">
                <a:latin typeface="Bookman Old Style" pitchFamily="18" charset="0"/>
              </a:rPr>
              <a:t>  </a:t>
            </a:r>
            <a:endParaRPr lang="ru-RU" b="1" dirty="0">
              <a:latin typeface="Bookman Old Style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3848" y="4437112"/>
            <a:ext cx="5760640" cy="1752600"/>
          </a:xfrm>
        </p:spPr>
        <p:txBody>
          <a:bodyPr>
            <a:normAutofit/>
          </a:bodyPr>
          <a:lstStyle/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Яковлева О.А., 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учитель химии МАОУ СОШ №28 </a:t>
            </a:r>
          </a:p>
          <a:p>
            <a:pPr algn="l">
              <a:spcBef>
                <a:spcPts val="0"/>
              </a:spcBef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Bookman Old Style" pitchFamily="18" charset="0"/>
              </a:rPr>
              <a:t>г. Балаково Саратовской области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Bookman Old Styl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0671" r="17819" b="5501"/>
          <a:stretch>
            <a:fillRect/>
          </a:stretch>
        </p:blipFill>
        <p:spPr bwMode="auto">
          <a:xfrm>
            <a:off x="251520" y="764704"/>
            <a:ext cx="8568952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print"/>
          <a:srcRect l="16794" t="20469" r="17901" b="5704"/>
          <a:stretch>
            <a:fillRect/>
          </a:stretch>
        </p:blipFill>
        <p:spPr bwMode="auto">
          <a:xfrm>
            <a:off x="251520" y="836712"/>
            <a:ext cx="84969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32192" r="17819"/>
          <a:stretch>
            <a:fillRect/>
          </a:stretch>
        </p:blipFill>
        <p:spPr bwMode="auto">
          <a:xfrm>
            <a:off x="323528" y="980728"/>
            <a:ext cx="8568952" cy="4701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1760" t="34056" r="2345" b="1239"/>
          <a:stretch>
            <a:fillRect/>
          </a:stretch>
        </p:blipFill>
        <p:spPr bwMode="auto">
          <a:xfrm>
            <a:off x="71406" y="571480"/>
            <a:ext cx="9016228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3105" r="17819"/>
          <a:stretch>
            <a:fillRect/>
          </a:stretch>
        </p:blipFill>
        <p:spPr bwMode="auto">
          <a:xfrm>
            <a:off x="323528" y="620688"/>
            <a:ext cx="8568952" cy="602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print"/>
          <a:srcRect l="16876" t="23125" r="17819"/>
          <a:stretch>
            <a:fillRect/>
          </a:stretch>
        </p:blipFill>
        <p:spPr bwMode="auto">
          <a:xfrm>
            <a:off x="0" y="428604"/>
            <a:ext cx="910966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 l="16794" t="22703" r="17901" b="5703"/>
          <a:stretch>
            <a:fillRect/>
          </a:stretch>
        </p:blipFill>
        <p:spPr bwMode="auto">
          <a:xfrm>
            <a:off x="1" y="510843"/>
            <a:ext cx="9022866" cy="5561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16734" r="17819" b="5501"/>
          <a:stretch>
            <a:fillRect/>
          </a:stretch>
        </p:blipFill>
        <p:spPr bwMode="auto">
          <a:xfrm>
            <a:off x="323528" y="404664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7259" r="17819"/>
          <a:stretch>
            <a:fillRect/>
          </a:stretch>
        </p:blipFill>
        <p:spPr bwMode="auto">
          <a:xfrm>
            <a:off x="323528" y="404664"/>
            <a:ext cx="8568952" cy="573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2461" r="17819"/>
          <a:stretch>
            <a:fillRect/>
          </a:stretch>
        </p:blipFill>
        <p:spPr bwMode="auto">
          <a:xfrm>
            <a:off x="251520" y="260648"/>
            <a:ext cx="8568952" cy="6070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6322" t="12797" r="17819" b="5501"/>
          <a:stretch>
            <a:fillRect/>
          </a:stretch>
        </p:blipFill>
        <p:spPr bwMode="auto">
          <a:xfrm>
            <a:off x="251520" y="548680"/>
            <a:ext cx="8568952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3165" r="17819"/>
          <a:stretch>
            <a:fillRect/>
          </a:stretch>
        </p:blipFill>
        <p:spPr bwMode="auto">
          <a:xfrm>
            <a:off x="251520" y="332656"/>
            <a:ext cx="8568952" cy="6021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3105" r="17819"/>
          <a:stretch>
            <a:fillRect/>
          </a:stretch>
        </p:blipFill>
        <p:spPr bwMode="auto">
          <a:xfrm>
            <a:off x="251520" y="427856"/>
            <a:ext cx="8568952" cy="602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3500" r="17819"/>
          <a:stretch>
            <a:fillRect/>
          </a:stretch>
        </p:blipFill>
        <p:spPr bwMode="auto">
          <a:xfrm>
            <a:off x="251520" y="332656"/>
            <a:ext cx="8568952" cy="5998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13105" r="17819"/>
          <a:stretch>
            <a:fillRect/>
          </a:stretch>
        </p:blipFill>
        <p:spPr bwMode="auto">
          <a:xfrm>
            <a:off x="323528" y="332656"/>
            <a:ext cx="8568952" cy="6025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 l="16876" t="23250" r="18372" b="9813"/>
          <a:stretch>
            <a:fillRect/>
          </a:stretch>
        </p:blipFill>
        <p:spPr bwMode="auto">
          <a:xfrm>
            <a:off x="0" y="980727"/>
            <a:ext cx="9144000" cy="5314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l="16322" t="25566" r="17819"/>
          <a:stretch>
            <a:fillRect/>
          </a:stretch>
        </p:blipFill>
        <p:spPr bwMode="auto">
          <a:xfrm>
            <a:off x="323528" y="859904"/>
            <a:ext cx="8568952" cy="5161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16322" t="24235" r="17819" b="6250"/>
          <a:stretch>
            <a:fillRect/>
          </a:stretch>
        </p:blipFill>
        <p:spPr bwMode="auto">
          <a:xfrm>
            <a:off x="251520" y="692696"/>
            <a:ext cx="856895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6876" t="34912" r="18372"/>
          <a:stretch>
            <a:fillRect/>
          </a:stretch>
        </p:blipFill>
        <p:spPr bwMode="auto">
          <a:xfrm>
            <a:off x="179511" y="692696"/>
            <a:ext cx="8737061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1487</TotalTime>
  <Words>21</Words>
  <Application>Microsoft Office PowerPoint</Application>
  <PresentationFormat>Экран (4:3)</PresentationFormat>
  <Paragraphs>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Создание электронного теста для подготовки к ГИА  на сайте http://webanketa.com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 Яковлева</dc:creator>
  <cp:lastModifiedBy>Home</cp:lastModifiedBy>
  <cp:revision>21</cp:revision>
  <dcterms:created xsi:type="dcterms:W3CDTF">2017-02-15T07:09:42Z</dcterms:created>
  <dcterms:modified xsi:type="dcterms:W3CDTF">2017-02-20T18:12:55Z</dcterms:modified>
</cp:coreProperties>
</file>